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DM Sans" panose="020B0604020202020204" charset="0"/>
      <p:regular r:id="rId12"/>
    </p:embeddedFont>
    <p:embeddedFont>
      <p:font typeface="DM Sans Bold" panose="020B0604020202020204" charset="0"/>
      <p:regular r:id="rId13"/>
    </p:embeddedFont>
    <p:embeddedFont>
      <p:font typeface="Garet" panose="020B0604020202020204" charset="-52"/>
      <p:regular r:id="rId14"/>
    </p:embeddedFont>
    <p:embeddedFont>
      <p:font typeface="Hagrid Ultra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08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1308" y="7236069"/>
            <a:ext cx="3425483" cy="3425483"/>
          </a:xfrm>
          <a:custGeom>
            <a:avLst/>
            <a:gdLst/>
            <a:ahLst/>
            <a:cxnLst/>
            <a:rect l="l" t="t" r="r" b="b"/>
            <a:pathLst>
              <a:path w="3425483" h="3425483">
                <a:moveTo>
                  <a:pt x="0" y="0"/>
                </a:moveTo>
                <a:lnTo>
                  <a:pt x="3425483" y="0"/>
                </a:lnTo>
                <a:lnTo>
                  <a:pt x="3425483" y="3425483"/>
                </a:lnTo>
                <a:lnTo>
                  <a:pt x="0" y="3425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52517" y="1028700"/>
            <a:ext cx="1606783" cy="2955620"/>
          </a:xfrm>
          <a:custGeom>
            <a:avLst/>
            <a:gdLst/>
            <a:ahLst/>
            <a:cxnLst/>
            <a:rect l="l" t="t" r="r" b="b"/>
            <a:pathLst>
              <a:path w="1606783" h="2955620">
                <a:moveTo>
                  <a:pt x="0" y="0"/>
                </a:moveTo>
                <a:lnTo>
                  <a:pt x="1606783" y="0"/>
                </a:lnTo>
                <a:lnTo>
                  <a:pt x="1606783" y="2955620"/>
                </a:lnTo>
                <a:lnTo>
                  <a:pt x="0" y="2955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09449" y="4026752"/>
            <a:ext cx="14743068" cy="202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30"/>
              </a:lnSpc>
            </a:pPr>
            <a:r>
              <a:rPr lang="en-US" sz="14430">
                <a:solidFill>
                  <a:srgbClr val="EAE9C5"/>
                </a:solidFill>
                <a:latin typeface="Hagrid Ultra-Bold"/>
              </a:rPr>
              <a:t>DELPHICRAFT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5001" y="8242714"/>
            <a:ext cx="3644299" cy="53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01"/>
              </a:lnSpc>
            </a:pPr>
            <a:r>
              <a:rPr lang="en-US" sz="3144">
                <a:solidFill>
                  <a:srgbClr val="EAE9C5"/>
                </a:solidFill>
                <a:latin typeface="DM Sans Bold"/>
              </a:rPr>
              <a:t>Шикута Мартин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62025"/>
            <a:ext cx="3644299" cy="53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1"/>
              </a:lnSpc>
            </a:pPr>
            <a:r>
              <a:rPr lang="en-US" sz="3144">
                <a:solidFill>
                  <a:srgbClr val="EAE9C5"/>
                </a:solidFill>
                <a:latin typeface="DM Sans"/>
              </a:rPr>
              <a:t>ПЗТ-40 | ГГПК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7422809" y="8601001"/>
            <a:ext cx="6258866" cy="0"/>
          </a:xfrm>
          <a:prstGeom prst="line">
            <a:avLst/>
          </a:prstGeom>
          <a:ln w="38100" cap="flat">
            <a:solidFill>
              <a:srgbClr val="EAE9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3572425" y="3220790"/>
            <a:ext cx="6475094" cy="53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01"/>
              </a:lnSpc>
            </a:pPr>
            <a:r>
              <a:rPr lang="en-US" sz="3144">
                <a:solidFill>
                  <a:srgbClr val="EAE9C5"/>
                </a:solidFill>
                <a:latin typeface="DM Sans"/>
              </a:rPr>
              <a:t>Игровое приложение на тему: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9312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91069" y="-1323816"/>
            <a:ext cx="3879810" cy="3879810"/>
          </a:xfrm>
          <a:custGeom>
            <a:avLst/>
            <a:gdLst/>
            <a:ahLst/>
            <a:cxnLst/>
            <a:rect l="l" t="t" r="r" b="b"/>
            <a:pathLst>
              <a:path w="3879810" h="3879810">
                <a:moveTo>
                  <a:pt x="0" y="0"/>
                </a:moveTo>
                <a:lnTo>
                  <a:pt x="3879809" y="0"/>
                </a:lnTo>
                <a:lnTo>
                  <a:pt x="3879809" y="3879810"/>
                </a:lnTo>
                <a:lnTo>
                  <a:pt x="0" y="3879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499335" y="9050505"/>
            <a:ext cx="731115" cy="7311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12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163" y="9251559"/>
            <a:ext cx="329008" cy="329008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12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77800" y="-28575"/>
              <a:ext cx="1524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587370" y="793750"/>
            <a:ext cx="52513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39312B"/>
                </a:solidFill>
                <a:latin typeface="DM Sans"/>
              </a:rPr>
              <a:t>Шикута Мартин</a:t>
            </a:r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16141615" y="9251559"/>
            <a:ext cx="329008" cy="329008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12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77800" y="-28575"/>
              <a:ext cx="1524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3312009" y="1028700"/>
            <a:ext cx="1901054" cy="0"/>
          </a:xfrm>
          <a:prstGeom prst="line">
            <a:avLst/>
          </a:prstGeom>
          <a:ln w="38100" cap="flat">
            <a:solidFill>
              <a:srgbClr val="3931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1555463" y="9705623"/>
            <a:ext cx="3657600" cy="1502941"/>
          </a:xfrm>
          <a:custGeom>
            <a:avLst/>
            <a:gdLst/>
            <a:ahLst/>
            <a:cxnLst/>
            <a:rect l="l" t="t" r="r" b="b"/>
            <a:pathLst>
              <a:path w="3657600" h="1502941">
                <a:moveTo>
                  <a:pt x="0" y="0"/>
                </a:moveTo>
                <a:lnTo>
                  <a:pt x="3657600" y="0"/>
                </a:lnTo>
                <a:lnTo>
                  <a:pt x="3657600" y="1502941"/>
                </a:lnTo>
                <a:lnTo>
                  <a:pt x="0" y="1502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081073" y="841375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 rot="-5400000">
            <a:off x="-4251907" y="3985328"/>
            <a:ext cx="11078798" cy="231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02"/>
              </a:lnSpc>
            </a:pPr>
            <a:r>
              <a:rPr lang="en-US" sz="12930">
                <a:solidFill>
                  <a:srgbClr val="EAE9C5"/>
                </a:solidFill>
                <a:latin typeface="Hagrid Ultra-Bold"/>
              </a:rPr>
              <a:t>ОБ АВТОРЕ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68520" y="2489319"/>
            <a:ext cx="19612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AE9C5"/>
                </a:solidFill>
                <a:latin typeface="DM Sans"/>
              </a:rPr>
              <a:t>Abstract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525178" y="9164603"/>
            <a:ext cx="67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EAE9C5"/>
                </a:solidFill>
                <a:latin typeface="DM Sans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78848" y="7959725"/>
            <a:ext cx="1125358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"/>
              </a:rPr>
              <a:t>Приложение разработал учащийся Гродненского Государственного Политехнического Колледжа, 2 курса, группы ПЗТ-40 Шикута Мартин Антонович, в рамках курсового проекта.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E9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99335" y="9050505"/>
            <a:ext cx="731115" cy="7311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9C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163" y="9251559"/>
            <a:ext cx="329008" cy="329008"/>
            <a:chOff x="0" y="0"/>
            <a:chExt cx="4064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9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28575"/>
              <a:ext cx="1524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719813" y="657225"/>
            <a:ext cx="31584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EAE9C5"/>
                </a:solidFill>
                <a:latin typeface="DM Sans"/>
              </a:rPr>
              <a:t>Шикута Мартин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6141615" y="9251559"/>
            <a:ext cx="329008" cy="329008"/>
            <a:chOff x="0" y="0"/>
            <a:chExt cx="4064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9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77800" y="-28575"/>
              <a:ext cx="1524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13173584" y="911225"/>
            <a:ext cx="1901054" cy="0"/>
          </a:xfrm>
          <a:prstGeom prst="line">
            <a:avLst/>
          </a:prstGeom>
          <a:ln w="38100" cap="flat">
            <a:solidFill>
              <a:srgbClr val="EAE9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3702738" y="-642415"/>
            <a:ext cx="4255794" cy="4255794"/>
          </a:xfrm>
          <a:custGeom>
            <a:avLst/>
            <a:gdLst/>
            <a:ahLst/>
            <a:cxnLst/>
            <a:rect l="l" t="t" r="r" b="b"/>
            <a:pathLst>
              <a:path w="4255794" h="4255794">
                <a:moveTo>
                  <a:pt x="0" y="0"/>
                </a:moveTo>
                <a:lnTo>
                  <a:pt x="4255794" y="0"/>
                </a:lnTo>
                <a:lnTo>
                  <a:pt x="4255794" y="4255794"/>
                </a:lnTo>
                <a:lnTo>
                  <a:pt x="0" y="4255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285255" y="8221420"/>
            <a:ext cx="3120401" cy="3120401"/>
          </a:xfrm>
          <a:custGeom>
            <a:avLst/>
            <a:gdLst/>
            <a:ahLst/>
            <a:cxnLst/>
            <a:rect l="l" t="t" r="r" b="b"/>
            <a:pathLst>
              <a:path w="3120401" h="3120401">
                <a:moveTo>
                  <a:pt x="0" y="0"/>
                </a:moveTo>
                <a:lnTo>
                  <a:pt x="3120402" y="0"/>
                </a:lnTo>
                <a:lnTo>
                  <a:pt x="3120402" y="3120401"/>
                </a:lnTo>
                <a:lnTo>
                  <a:pt x="0" y="312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183668" y="1760139"/>
            <a:ext cx="9694586" cy="5368943"/>
          </a:xfrm>
          <a:custGeom>
            <a:avLst/>
            <a:gdLst/>
            <a:ahLst/>
            <a:cxnLst/>
            <a:rect l="l" t="t" r="r" b="b"/>
            <a:pathLst>
              <a:path w="9694586" h="5368943">
                <a:moveTo>
                  <a:pt x="0" y="0"/>
                </a:moveTo>
                <a:lnTo>
                  <a:pt x="9694586" y="0"/>
                </a:lnTo>
                <a:lnTo>
                  <a:pt x="9694586" y="5368943"/>
                </a:lnTo>
                <a:lnTo>
                  <a:pt x="0" y="5368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702738" y="7506586"/>
            <a:ext cx="13422001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EAE9C5"/>
                </a:solidFill>
                <a:latin typeface="DM Sans"/>
              </a:rPr>
              <a:t>Приложение встречает пользователя экраном заставки, после чего мы видим кнопку "Играть", и в верхнем левом углу есть кнопка "Закрыть" и кнопка "Справка",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EAE9C5"/>
                </a:solidFill>
                <a:latin typeface="DM Sans"/>
              </a:rPr>
              <a:t>после чего необходимо щелкнуть по кнопке "Играть" для полноценного запуска приложения.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EAE9C5"/>
              </a:solidFill>
              <a:latin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 rot="-5400000">
            <a:off x="-4091599" y="3882174"/>
            <a:ext cx="11078798" cy="173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23"/>
              </a:lnSpc>
            </a:pPr>
            <a:r>
              <a:rPr lang="en-US" sz="9731">
                <a:solidFill>
                  <a:srgbClr val="39312B"/>
                </a:solidFill>
                <a:latin typeface="Hagrid Ultra-Bold"/>
              </a:rPr>
              <a:t>О ПРОГРАММЕ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525178" y="9164603"/>
            <a:ext cx="67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39312B"/>
                </a:solidFill>
                <a:latin typeface="DM Sans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99335" y="9050505"/>
            <a:ext cx="731115" cy="7311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12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163" y="9251559"/>
            <a:ext cx="329008" cy="329008"/>
            <a:chOff x="0" y="0"/>
            <a:chExt cx="4064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12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28575"/>
              <a:ext cx="1524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9312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6141615" y="9251559"/>
            <a:ext cx="329008" cy="329008"/>
            <a:chOff x="0" y="0"/>
            <a:chExt cx="4064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312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28575"/>
              <a:ext cx="1524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995416" y="-167807"/>
            <a:ext cx="5148584" cy="3229566"/>
          </a:xfrm>
          <a:custGeom>
            <a:avLst/>
            <a:gdLst/>
            <a:ahLst/>
            <a:cxnLst/>
            <a:rect l="l" t="t" r="r" b="b"/>
            <a:pathLst>
              <a:path w="5148584" h="3229566">
                <a:moveTo>
                  <a:pt x="0" y="0"/>
                </a:moveTo>
                <a:lnTo>
                  <a:pt x="5148584" y="0"/>
                </a:lnTo>
                <a:lnTo>
                  <a:pt x="5148584" y="3229566"/>
                </a:lnTo>
                <a:lnTo>
                  <a:pt x="0" y="322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236240" y="756249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587370" y="793750"/>
            <a:ext cx="52513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39312B"/>
                </a:solidFill>
                <a:latin typeface="DM Sans"/>
              </a:rPr>
              <a:t>Шикута Мартин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3312009" y="1028700"/>
            <a:ext cx="1901054" cy="0"/>
          </a:xfrm>
          <a:prstGeom prst="line">
            <a:avLst/>
          </a:prstGeom>
          <a:ln w="38100" cap="flat">
            <a:solidFill>
              <a:srgbClr val="3931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3702738" y="1625650"/>
            <a:ext cx="9056295" cy="5518935"/>
          </a:xfrm>
          <a:custGeom>
            <a:avLst/>
            <a:gdLst/>
            <a:ahLst/>
            <a:cxnLst/>
            <a:rect l="l" t="t" r="r" b="b"/>
            <a:pathLst>
              <a:path w="9056295" h="5518935">
                <a:moveTo>
                  <a:pt x="0" y="0"/>
                </a:moveTo>
                <a:lnTo>
                  <a:pt x="9056295" y="0"/>
                </a:lnTo>
                <a:lnTo>
                  <a:pt x="9056295" y="5518936"/>
                </a:lnTo>
                <a:lnTo>
                  <a:pt x="0" y="551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 rot="-5400000">
            <a:off x="-3295624" y="4026213"/>
            <a:ext cx="10965515" cy="223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9"/>
              </a:lnSpc>
            </a:pPr>
            <a:r>
              <a:rPr lang="en-US" sz="9728">
                <a:solidFill>
                  <a:srgbClr val="EAE9C5"/>
                </a:solidFill>
                <a:latin typeface="Hagrid Ultra-Bold"/>
              </a:rPr>
              <a:t>О ПРОГРАММЕ</a:t>
            </a:r>
          </a:p>
          <a:p>
            <a:pPr algn="ctr">
              <a:lnSpc>
                <a:spcPts val="8099"/>
              </a:lnSpc>
            </a:pPr>
            <a:endParaRPr lang="en-US" sz="9728">
              <a:solidFill>
                <a:srgbClr val="EAE9C5"/>
              </a:solidFill>
              <a:latin typeface="Hagrid Ultra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525178" y="9164603"/>
            <a:ext cx="67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EAE9C5"/>
                </a:solidFill>
                <a:latin typeface="DM Sans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02738" y="7506586"/>
            <a:ext cx="13422001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39312B"/>
                </a:solidFill>
                <a:latin typeface="DM Sans"/>
              </a:rPr>
              <a:t>Вы можете наблюдать сам геймплей. С управлением игры можно озанакомится тут. Нажатие по кнопке "Esc" обеспечивает выход и закрытие приложения.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39312B"/>
                </a:solidFill>
                <a:latin typeface="DM Sans"/>
              </a:rPr>
              <a:t>В данном мире доступно 10 разновидностей блоков каждый из которых можно комбинировать между собой и соответственно строить.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39312B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E9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99335" y="9050505"/>
            <a:ext cx="731115" cy="7311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9C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163" y="9251559"/>
            <a:ext cx="329008" cy="329008"/>
            <a:chOff x="0" y="0"/>
            <a:chExt cx="4064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9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28575"/>
              <a:ext cx="1524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923098" y="793750"/>
            <a:ext cx="31584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EAE9C5"/>
                </a:solidFill>
                <a:latin typeface="DM Sans"/>
              </a:rPr>
              <a:t>Шикута Мартин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6141615" y="9251559"/>
            <a:ext cx="329008" cy="329008"/>
            <a:chOff x="0" y="0"/>
            <a:chExt cx="4064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9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77800" y="-28575"/>
              <a:ext cx="1524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13136344" y="1028700"/>
            <a:ext cx="1901054" cy="0"/>
          </a:xfrm>
          <a:prstGeom prst="line">
            <a:avLst/>
          </a:prstGeom>
          <a:ln w="38100" cap="flat">
            <a:solidFill>
              <a:srgbClr val="EAE9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12445396" y="8488721"/>
            <a:ext cx="2760657" cy="4114800"/>
          </a:xfrm>
          <a:custGeom>
            <a:avLst/>
            <a:gdLst/>
            <a:ahLst/>
            <a:cxnLst/>
            <a:rect l="l" t="t" r="r" b="b"/>
            <a:pathLst>
              <a:path w="2760657" h="4114800">
                <a:moveTo>
                  <a:pt x="0" y="0"/>
                </a:moveTo>
                <a:lnTo>
                  <a:pt x="2760657" y="0"/>
                </a:lnTo>
                <a:lnTo>
                  <a:pt x="2760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966667">
            <a:off x="4322642" y="-1850225"/>
            <a:ext cx="3244493" cy="3947945"/>
          </a:xfrm>
          <a:custGeom>
            <a:avLst/>
            <a:gdLst/>
            <a:ahLst/>
            <a:cxnLst/>
            <a:rect l="l" t="t" r="r" b="b"/>
            <a:pathLst>
              <a:path w="3244493" h="3947945">
                <a:moveTo>
                  <a:pt x="0" y="0"/>
                </a:moveTo>
                <a:lnTo>
                  <a:pt x="3244493" y="0"/>
                </a:lnTo>
                <a:lnTo>
                  <a:pt x="3244493" y="3947944"/>
                </a:lnTo>
                <a:lnTo>
                  <a:pt x="0" y="3947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522708" y="1216025"/>
            <a:ext cx="9953435" cy="5886782"/>
          </a:xfrm>
          <a:custGeom>
            <a:avLst/>
            <a:gdLst/>
            <a:ahLst/>
            <a:cxnLst/>
            <a:rect l="l" t="t" r="r" b="b"/>
            <a:pathLst>
              <a:path w="9953435" h="5886782">
                <a:moveTo>
                  <a:pt x="0" y="0"/>
                </a:moveTo>
                <a:lnTo>
                  <a:pt x="9953435" y="0"/>
                </a:lnTo>
                <a:lnTo>
                  <a:pt x="9953435" y="5886782"/>
                </a:lnTo>
                <a:lnTo>
                  <a:pt x="0" y="5886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 rot="-5400000">
            <a:off x="-3671095" y="3425108"/>
            <a:ext cx="11817457" cy="343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0"/>
              </a:lnSpc>
            </a:pPr>
            <a:r>
              <a:rPr lang="en-US" sz="9693">
                <a:solidFill>
                  <a:srgbClr val="39312B"/>
                </a:solidFill>
                <a:latin typeface="Hagrid Ultra-Bold"/>
              </a:rPr>
              <a:t>О ПРОГРАММЕ</a:t>
            </a:r>
          </a:p>
          <a:p>
            <a:pPr algn="ctr">
              <a:lnSpc>
                <a:spcPts val="13570"/>
              </a:lnSpc>
            </a:pPr>
            <a:endParaRPr lang="en-US" sz="9693">
              <a:solidFill>
                <a:srgbClr val="39312B"/>
              </a:solidFill>
              <a:latin typeface="Hagrid Ultra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525178" y="9164603"/>
            <a:ext cx="67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39312B"/>
                </a:solidFill>
                <a:latin typeface="DM Sans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22708" y="7391667"/>
            <a:ext cx="12783412" cy="35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8">
                <a:solidFill>
                  <a:srgbClr val="EAE9C5"/>
                </a:solidFill>
                <a:latin typeface="DM Sans"/>
              </a:rPr>
              <a:t>Оформить можно не только сам дом но и его территорию В DelphiCraft игрок может строить различные постройки, используя своё воображение и креативность. Это позволяет создавать уникальные и разнообразные структуры, что делает игру увлекательной и индивидуальной для каждого пользователя.</a:t>
            </a:r>
          </a:p>
          <a:p>
            <a:pPr algn="l">
              <a:lnSpc>
                <a:spcPts val="4058"/>
              </a:lnSpc>
            </a:pPr>
            <a:endParaRPr lang="en-US" sz="2898">
              <a:solidFill>
                <a:srgbClr val="EAE9C5"/>
              </a:solidFill>
              <a:latin typeface="DM Sans"/>
            </a:endParaRPr>
          </a:p>
          <a:p>
            <a:pPr algn="l">
              <a:lnSpc>
                <a:spcPts val="4058"/>
              </a:lnSpc>
            </a:pPr>
            <a:endParaRPr lang="en-US" sz="2898">
              <a:solidFill>
                <a:srgbClr val="EAE9C5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261310" y="7723483"/>
            <a:ext cx="3425483" cy="3425483"/>
          </a:xfrm>
          <a:custGeom>
            <a:avLst/>
            <a:gdLst/>
            <a:ahLst/>
            <a:cxnLst/>
            <a:rect l="l" t="t" r="r" b="b"/>
            <a:pathLst>
              <a:path w="3425483" h="3425483">
                <a:moveTo>
                  <a:pt x="0" y="0"/>
                </a:moveTo>
                <a:lnTo>
                  <a:pt x="3425483" y="0"/>
                </a:lnTo>
                <a:lnTo>
                  <a:pt x="3425483" y="3425483"/>
                </a:lnTo>
                <a:lnTo>
                  <a:pt x="0" y="3425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703119" y="354281"/>
            <a:ext cx="1606783" cy="2955620"/>
          </a:xfrm>
          <a:custGeom>
            <a:avLst/>
            <a:gdLst/>
            <a:ahLst/>
            <a:cxnLst/>
            <a:rect l="l" t="t" r="r" b="b"/>
            <a:pathLst>
              <a:path w="1606783" h="2955620">
                <a:moveTo>
                  <a:pt x="0" y="0"/>
                </a:moveTo>
                <a:lnTo>
                  <a:pt x="1606782" y="0"/>
                </a:lnTo>
                <a:lnTo>
                  <a:pt x="1606782" y="2955620"/>
                </a:lnTo>
                <a:lnTo>
                  <a:pt x="0" y="2955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73145" y="2155394"/>
            <a:ext cx="13941709" cy="569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30"/>
              </a:lnSpc>
            </a:pPr>
            <a:r>
              <a:rPr lang="en-US" sz="10530">
                <a:solidFill>
                  <a:srgbClr val="EAE9C5"/>
                </a:solidFill>
                <a:latin typeface="Hagrid Ultra-Bold"/>
              </a:rPr>
              <a:t>СПАСИБО ЗА ВНИМАНИЕ И ИНТЕРЕС К МОЕЙ ПРОГРАММЕ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242714"/>
            <a:ext cx="4236361" cy="53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1"/>
              </a:lnSpc>
            </a:pPr>
            <a:r>
              <a:rPr lang="en-US" sz="3144">
                <a:solidFill>
                  <a:srgbClr val="EAE9C5"/>
                </a:solidFill>
                <a:latin typeface="DM Sans Bold"/>
              </a:rPr>
              <a:t>ШИКУТА МАРТИН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719038"/>
            <a:ext cx="4485502" cy="53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1"/>
              </a:lnSpc>
            </a:pPr>
            <a:r>
              <a:rPr lang="en-US" sz="3144">
                <a:solidFill>
                  <a:srgbClr val="EAE9C5"/>
                </a:solidFill>
                <a:latin typeface="DM Sans"/>
              </a:rPr>
              <a:t>ПЗТ-40 | ГГПК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796824" y="8804763"/>
            <a:ext cx="6258866" cy="0"/>
          </a:xfrm>
          <a:prstGeom prst="line">
            <a:avLst/>
          </a:prstGeom>
          <a:ln w="38100" cap="flat">
            <a:solidFill>
              <a:srgbClr val="EAE9C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Office PowerPoint</Application>
  <PresentationFormat>Произвольный</PresentationFormat>
  <Paragraphs>26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Hagrid Ultra-Bold</vt:lpstr>
      <vt:lpstr>DM Sans</vt:lpstr>
      <vt:lpstr>Calibri</vt:lpstr>
      <vt:lpstr>Garet</vt:lpstr>
      <vt:lpstr>DM Sans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Brown and Cream Clean Modern Thesis Defense Presentation</dc:title>
  <cp:lastModifiedBy>Lide vkd</cp:lastModifiedBy>
  <cp:revision>1</cp:revision>
  <dcterms:created xsi:type="dcterms:W3CDTF">2006-08-16T00:00:00Z</dcterms:created>
  <dcterms:modified xsi:type="dcterms:W3CDTF">2024-06-27T16:20:43Z</dcterms:modified>
  <dc:identifier>DAGJV7bsOmQ</dc:identifier>
</cp:coreProperties>
</file>